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0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7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1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5EC8-EC11-4D85-8671-E0FE79F72968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2BAA-608D-4730-8524-1D721103A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24335"/>
          </a:xfrm>
        </p:spPr>
        <p:txBody>
          <a:bodyPr>
            <a:noAutofit/>
          </a:bodyPr>
          <a:lstStyle/>
          <a:p>
            <a:r>
              <a:rPr lang="ru-RU" sz="12000" dirty="0" smtClean="0"/>
              <a:t>Весёлые краски</a:t>
            </a:r>
            <a:endParaRPr lang="ru-RU" sz="12000" dirty="0"/>
          </a:p>
        </p:txBody>
      </p:sp>
      <p:sp>
        <p:nvSpPr>
          <p:cNvPr id="5" name="Пятно 1 4"/>
          <p:cNvSpPr/>
          <p:nvPr/>
        </p:nvSpPr>
        <p:spPr>
          <a:xfrm>
            <a:off x="395536" y="4822304"/>
            <a:ext cx="1634480" cy="1609328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395536" y="476672"/>
            <a:ext cx="1346448" cy="1418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7596336" y="620688"/>
            <a:ext cx="1296144" cy="15121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4355976" y="5445224"/>
            <a:ext cx="1346448" cy="1274440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380312" y="4005064"/>
            <a:ext cx="1224136" cy="163448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4788024" y="260648"/>
            <a:ext cx="914400" cy="9252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кадий\AppData\Local\Microsoft\Windows\Temporary Internet Files\Content.IE5\2UUXPTZ1\MC9004339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556274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ркадий\AppData\Local\Microsoft\Windows\Temporary Internet Files\Content.IE5\2UUXPTZ1\MC90044178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5222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ркадий\AppData\Local\Microsoft\Windows\Temporary Internet Files\Content.IE5\9XCS5QUY\MC90043637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85900"/>
            <a:ext cx="3275856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кадий\AppData\Local\Microsoft\Windows\Temporary Internet Files\Content.IE5\2UUXPTZ1\MC90043691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880320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кадий\AppData\Local\Microsoft\Windows\Temporary Internet Files\Content.IE5\9R40FEVC\MP9004000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505904" cy="19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ркадий\AppData\Local\Microsoft\Windows\Temporary Internet Files\Content.IE5\4P30TPWP\MP9004243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40360" cy="16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ркадий\AppData\Local\Microsoft\Windows\Temporary Internet Files\Content.IE5\9XCS5QUY\MC9004325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5895"/>
            <a:ext cx="2520280" cy="23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>
            <a:off x="3131840" y="1916832"/>
            <a:ext cx="3384376" cy="2282552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2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кадий\AppData\Local\Microsoft\Windows\Temporary Internet Files\Content.IE5\2UUXPTZ1\MP90043864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44" y="2969568"/>
            <a:ext cx="26429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кадий\AppData\Local\Microsoft\Windows\Temporary Internet Files\Content.IE5\9R40FEVC\MC9004348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406"/>
            <a:ext cx="2573746" cy="2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3131840" y="1871695"/>
            <a:ext cx="3384376" cy="247170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Аркадий\AppData\Local\Microsoft\Windows\Temporary Internet Files\Content.IE5\9R40FEVC\MC900440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57143" cy="23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ркадий\AppData\Local\Microsoft\Windows\Temporary Internet Files\Content.IE5\2UUXPTZ1\MP9004277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1318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3275856" y="1988840"/>
            <a:ext cx="2952328" cy="2304256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228184" y="404664"/>
            <a:ext cx="2592288" cy="24985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Аркадий\AppData\Local\Microsoft\Windows\Temporary Internet Files\Content.IE5\9XCS5QUY\MC90044171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2856">
            <a:off x="417297" y="30864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ркадий\AppData\Local\Microsoft\Windows\Temporary Internet Files\Content.IE5\9R40FEVC\MC9004368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722612" cy="27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ркадий\AppData\Local\Microsoft\Windows\Temporary Internet Files\Content.IE5\4P30TPWP\MP9004309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0914"/>
            <a:ext cx="3024336" cy="31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059832" y="1772816"/>
            <a:ext cx="3074640" cy="2592288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Аркадий\AppData\Local\Microsoft\Windows\Temporary Internet Files\Content.IE5\2UUXPTZ1\MC90043689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34"/>
            <a:ext cx="3059832" cy="32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ркадий\AppData\Local\Microsoft\Windows\Temporary Internet Files\Content.IE5\9R40FEVC\MP9004307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024336" cy="21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ркадий\AppData\Local\Microsoft\Windows\Temporary Internet Files\Content.IE5\9R40FEVC\MC9002461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48" y="290285"/>
            <a:ext cx="2481691" cy="25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ркадий\AppData\Local\Microsoft\Windows\Temporary Internet Files\Content.IE5\9R40FEVC\MC9004376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97103" cy="32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771800" y="1772816"/>
            <a:ext cx="3168352" cy="2858616"/>
          </a:xfrm>
          <a:prstGeom prst="irregularSeal1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Аркадий\AppData\Local\Microsoft\Windows\Temporary Internet Files\Content.IE5\2UUXPTZ1\MC90044008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980928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ркадий\AppData\Local\Microsoft\Windows\Temporary Internet Files\Content.IE5\4P30TPWP\MC9002793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356"/>
            <a:ext cx="2376264" cy="33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Аркадий\AppData\Local\Microsoft\Windows\Temporary Internet Files\Content.IE5\9XCS5QUY\MC9002906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328">
            <a:off x="251520" y="3933056"/>
            <a:ext cx="2520280" cy="27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Аркадий\AppData\Local\Microsoft\Windows\Temporary Internet Files\Content.IE5\2UUXPTZ1\MC90043259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2037"/>
            <a:ext cx="3701008" cy="3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2915816" y="1628800"/>
            <a:ext cx="3168352" cy="2808312"/>
          </a:xfrm>
          <a:prstGeom prst="irregularSeal2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Аркадий\AppData\Local\Microsoft\Windows\Temporary Internet Files\Content.IE5\9R40FEVC\MP9004022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71018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ркадий\AppData\Local\Microsoft\Windows\Temporary Internet Files\Content.IE5\4P30TPWP\MC900396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1754"/>
            <a:ext cx="2736304" cy="28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Аркадий\AppData\Local\Microsoft\Windows\Temporary Internet Files\Content.IE5\9R40FEVC\MC9004362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754"/>
            <a:ext cx="3096344" cy="28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Аркадий\AppData\Local\Microsoft\Windows\Temporary Internet Files\Content.IE5\2UUXPTZ1\MC9004315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4" y="3645023"/>
            <a:ext cx="252028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«Третий лишний»  </a:t>
            </a:r>
            <a:endParaRPr lang="ru-RU" sz="5400" dirty="0"/>
          </a:p>
        </p:txBody>
      </p:sp>
      <p:pic>
        <p:nvPicPr>
          <p:cNvPr id="7170" name="Picture 2" descr="C:\Users\Аркадий\AppData\Local\Microsoft\Windows\Temporary Internet Files\Content.IE5\9R40FEVC\MC9004370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50"/>
            <a:ext cx="2736304" cy="26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ркадий\AppData\Local\Microsoft\Windows\Temporary Internet Files\Content.IE5\9R40FEVC\MC90043766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58" y="2506662"/>
            <a:ext cx="2324677" cy="22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ркадий\AppData\Local\Microsoft\Windows\Temporary Internet Files\Content.IE5\4P30TPWP\MP90043848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27789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кадий\AppData\Local\Microsoft\Windows\Temporary Internet Files\Content.IE5\2UUXPTZ1\MC9004380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ркадий\AppData\Local\Microsoft\Windows\Temporary Internet Files\Content.IE5\4P30TPWP\MC900232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1">
            <a:off x="3544770" y="1919344"/>
            <a:ext cx="2527218" cy="24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ркадий\AppData\Local\Microsoft\Windows\Temporary Internet Files\Content.IE5\9XCS5QUY\MP9004277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27783" cy="36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Весёлые краски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краски</dc:title>
  <dc:creator>Аркадий</dc:creator>
  <cp:lastModifiedBy>Аркадий</cp:lastModifiedBy>
  <cp:revision>22</cp:revision>
  <dcterms:created xsi:type="dcterms:W3CDTF">2012-08-04T06:39:45Z</dcterms:created>
  <dcterms:modified xsi:type="dcterms:W3CDTF">2012-08-04T08:40:01Z</dcterms:modified>
</cp:coreProperties>
</file>